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4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odec Pro"/>
      <p:regular r:id="rId15"/>
    </p:embeddedFont>
    <p:embeddedFont>
      <p:font typeface="Codec Pro Bold"/>
      <p:regular r:id="rId16"/>
    </p:embeddedFont>
    <p:embeddedFont>
      <p:font typeface="Codec Pro ExtraBold"/>
      <p:regular r:id="rId17"/>
    </p:embeddedFont>
    <p:embeddedFont>
      <p:font typeface="Montserrat Light Bold"/>
      <p:regular r:id="rId18"/>
    </p:embeddedFont>
    <p:embeddedFont>
      <p:font typeface="Open Sans" panose="020B0606030504020204" pitchFamily="34" charset="0"/>
      <p:regular r:id="rId19"/>
      <p:bold r:id="rId20"/>
    </p:embeddedFont>
    <p:embeddedFont>
      <p:font typeface="Open Sans Bold"/>
      <p:regular r:id="rId21"/>
    </p:embeddedFont>
    <p:embeddedFont>
      <p:font typeface="Open Sauce"/>
      <p:regular r:id="rId22"/>
    </p:embeddedFont>
    <p:embeddedFont>
      <p:font typeface="Open Sauce Bold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67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svg"/><Relationship Id="rId5" Type="http://schemas.openxmlformats.org/officeDocument/2006/relationships/image" Target="../media/image1.png"/><Relationship Id="rId6" Type="http://schemas.openxmlformats.org/officeDocument/2006/relationships/image" Target="../media/image2.sv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Relationship Id="rId4" Type="http://schemas.openxmlformats.org/officeDocument/2006/relationships/image" Target="../media/image16.sv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5.jpeg"/><Relationship Id="rId4" Type="http://schemas.openxmlformats.org/officeDocument/2006/relationships/hyperlink" Target="mailto:contato@geourbe.com.br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8.svg"/><Relationship Id="rId7" Type="http://schemas.openxmlformats.org/officeDocument/2006/relationships/image" Target="../media/image19.png"/><Relationship Id="rId8" Type="http://schemas.openxmlformats.org/officeDocument/2006/relationships/image" Target="../media/image20.svg"/><Relationship Id="rId9" Type="http://schemas.openxmlformats.org/officeDocument/2006/relationships/image" Target="../media/image21.png"/><Relationship Id="rId10" Type="http://schemas.openxmlformats.org/officeDocument/2006/relationships/image" Target="../media/image22.svg"/><Relationship Id="rId11" Type="http://schemas.openxmlformats.org/officeDocument/2006/relationships/image" Target="../media/image23.png"/><Relationship Id="rId12" Type="http://schemas.openxmlformats.org/officeDocument/2006/relationships/image" Target="../media/image24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jpe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5.jpe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5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svg"/><Relationship Id="rId4" Type="http://schemas.openxmlformats.org/officeDocument/2006/relationships/image" Target="../media/image5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svg"/><Relationship Id="rId4" Type="http://schemas.openxmlformats.org/officeDocument/2006/relationships/image" Target="../media/image5.jpeg"/><Relationship Id="rId5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8.png"/><Relationship Id="rId4" Type="http://schemas.openxmlformats.org/officeDocument/2006/relationships/image" Target="../media/image9.svg"/><Relationship Id="rId5" Type="http://schemas.openxmlformats.org/officeDocument/2006/relationships/image" Target="../media/image1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sv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52943" y="1901237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0" y="0"/>
            <a:ext cx="11252879" cy="3232645"/>
          </a:xfrm>
          <a:custGeom>
            <a:avLst/>
            <a:gdLst/>
            <a:ahLst/>
            <a:cxnLst/>
            <a:rect l="l" t="t" r="r" b="b"/>
            <a:pathLst>
              <a:path w="11252879" h="3232645">
                <a:moveTo>
                  <a:pt x="0" y="0"/>
                </a:moveTo>
                <a:lnTo>
                  <a:pt x="11252879" y="0"/>
                </a:lnTo>
                <a:lnTo>
                  <a:pt x="11252879" y="3232645"/>
                </a:lnTo>
                <a:lnTo>
                  <a:pt x="0" y="3232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84224" y="3379165"/>
            <a:ext cx="7604412" cy="270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levantamentos serão analisados de forma integrada e apresentados em um relatório conclusivo, detalhando os trabalhos realizados, os equipamentos e a equipe envolvida, além da elaboração da planta batimétrica da área estudada.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94161" y="6373914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83299" y="7647539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  <p:sp>
        <p:nvSpPr>
          <p:cNvPr id="8" name="Freeform 8"/>
          <p:cNvSpPr/>
          <p:nvPr/>
        </p:nvSpPr>
        <p:spPr>
          <a:xfrm>
            <a:off x="14790561" y="82166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p/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9" name="TextBox 9"/>
          <p:cNvSpPr txBox="1"/>
          <p:nvPr/>
        </p:nvSpPr>
        <p:spPr>
          <a:xfrm>
            <a:off x="0" y="3332160"/>
            <a:ext cx="17992319" cy="3503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r>
              <a:rPr sz="2400">
                <a:solidFill>
                  <a:srgbClr val="000000"/>
                </a:solidFill>
                <a:latin typeface="Codec Pro"/>
              </a:rPr>
              <a:t>Mobilização/desmobilização-------------------------------------R$10000</a:t>
            </a:r>
          </a:p>
          <a:p>
            <a:pPr algn="ctr">
              <a:lnSpc>
                <a:spcPts val="4620"/>
              </a:lnSpc>
            </a:pPr>
            <a:r>
              <a:rPr sz="2400">
                <a:solidFill>
                  <a:srgbClr val="000000"/>
                </a:solidFill>
                <a:latin typeface="Codec Pro"/>
              </a:rPr>
              <a:t>Serviço-----------------------------------------------------------------R$1000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9458" y="8430260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6623" y="8601390"/>
            <a:ext cx="13466326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7 dias incluindoosserviços de campo e processamento dos dados</a:t>
            </a:r>
          </a:p>
          <a:p>
            <a:pPr algn="ctr"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40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 atrasos decorrentes de condições climáticas adversas ou fatores operacionais sob responsabilidade do contratante não serão penalizados. O parecer técnico seguirá as normas da ABNT e do IBAPE/SP, cabendo à contratante fornecer plantas e documentos do imóvel. Alterações nas propostas podem impactar o valor dos serviços, que não incluem trabalhos jurídicos, retificação de matrícula ou levantamentos topográficos. Qualquer serviço não especificado será negociado separadamente.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98322"/>
            <a:ext cx="5857379" cy="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10" name="Freeform 10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430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PARA, ASSISTÊNCIA TÉCNICA DE ENGENHARIA</a:t>
            </a:r>
          </a:p>
          <a:p>
            <a:pPr algn="ctr">
              <a:lnSpc>
                <a:spcPts val="6528"/>
              </a:lnSpc>
            </a:pPr>
            <a:endParaRPr lang="en-US" sz="680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14696" y="5487395"/>
            <a:ext cx="5001349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sz="2400">
                <a:solidFill>
                  <a:srgbClr val="000000"/>
                </a:solidFill>
                <a:latin typeface="Codec Pro"/>
              </a:rPr>
              <a:t>EMPRESA CONTRATANTE:teste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790561" y="82166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41076" y="66655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50244" y="-82341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87801" y="703325"/>
            <a:ext cx="7312397" cy="168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2"/>
              </a:lnSpc>
            </a:pPr>
            <a:r>
              <a:rPr lang="en-US" sz="4494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Assistente Técnico</a:t>
            </a:r>
          </a:p>
          <a:p>
            <a:pPr algn="ctr">
              <a:lnSpc>
                <a:spcPts val="6712"/>
              </a:lnSpc>
            </a:pPr>
            <a:endParaRPr lang="en-US" sz="4494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10433" y="2617127"/>
            <a:ext cx="14067134" cy="4909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assistente técnico é um profissional que presta serviços de análise técnica, consultoria e acompanhamento de perícias em processos judiciais. Seu principal papel é garantir que a parte que o contratou tenha uma compreensão clara dos aspectos técnicos envolvidos no caso, além de elaborar pareceres técnicos que possam complementar ou contestar o laudo pericial oficial.</a:t>
            </a: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91625" y="144261"/>
            <a:ext cx="6892961" cy="9853680"/>
          </a:xfrm>
          <a:custGeom>
            <a:avLst/>
            <a:gdLst/>
            <a:ahLst/>
            <a:cxnLst/>
            <a:rect l="l" t="t" r="r" b="b"/>
            <a:pathLst>
              <a:path w="6892961" h="9853680">
                <a:moveTo>
                  <a:pt x="0" y="0"/>
                </a:moveTo>
                <a:lnTo>
                  <a:pt x="6892961" y="0"/>
                </a:lnTo>
                <a:lnTo>
                  <a:pt x="6892961" y="9853681"/>
                </a:lnTo>
                <a:lnTo>
                  <a:pt x="0" y="985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17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92302" y="1198162"/>
            <a:ext cx="10503396" cy="7890676"/>
          </a:xfrm>
          <a:custGeom>
            <a:avLst/>
            <a:gdLst/>
            <a:ahLst/>
            <a:cxnLst/>
            <a:rect l="l" t="t" r="r" b="b"/>
            <a:pathLst>
              <a:path w="10503396" h="7890676">
                <a:moveTo>
                  <a:pt x="0" y="0"/>
                </a:moveTo>
                <a:lnTo>
                  <a:pt x="10503396" y="0"/>
                </a:lnTo>
                <a:lnTo>
                  <a:pt x="10503396" y="7890676"/>
                </a:lnTo>
                <a:lnTo>
                  <a:pt x="0" y="7890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2020" y="-135846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53686" b="-2409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8" y="5116807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20" name="TextBox 20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sz="2400">
                <a:solidFill>
                  <a:srgbClr val="000000"/>
                </a:solidFill>
                <a:latin typeface="Codec Pro"/>
              </a:rPr>
              <a:t>Processamento</a:t>
            </a:r>
          </a:p>
          <a:p>
            <a:r>
              <a:rPr sz="2400">
                <a:solidFill>
                  <a:srgbClr val="000000"/>
                </a:solidFill>
                <a:latin typeface="Codec Pro"/>
              </a:rPr>
              <a:t>teste</a:t>
            </a:r>
          </a:p>
          <a:p>
            <a:r>
              <a:rPr sz="2400">
                <a:solidFill>
                  <a:srgbClr val="000000"/>
                </a:solidFill>
                <a:latin typeface="Codec Pro"/>
              </a:rPr>
              <a:t>teste</a:t>
            </a:r>
          </a:p>
          <a:p>
            <a:r>
              <a:rPr sz="2400">
                <a:solidFill>
                  <a:srgbClr val="000000"/>
                </a:solidFill>
                <a:latin typeface="Codec Pro"/>
              </a:rPr>
              <a:t>teste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sz="2400">
                <a:solidFill>
                  <a:srgbClr val="000000"/>
                </a:solidFill>
                <a:latin typeface="Codec Pro"/>
              </a:rPr>
              <a:t>Campo</a:t>
            </a:r>
          </a:p>
          <a:p>
            <a:r>
              <a:rPr sz="2400">
                <a:solidFill>
                  <a:srgbClr val="000000"/>
                </a:solidFill>
                <a:latin typeface="Codec Pro"/>
              </a:rPr>
              <a:t>teste</a:t>
            </a:r>
          </a:p>
          <a:p>
            <a:r>
              <a:rPr sz="2400">
                <a:solidFill>
                  <a:srgbClr val="000000"/>
                </a:solidFill>
                <a:latin typeface="Codec Pro"/>
              </a:rPr>
              <a:t>teste</a:t>
            </a:r>
          </a:p>
          <a:p>
            <a:r>
              <a:rPr sz="2400">
                <a:solidFill>
                  <a:srgbClr val="000000"/>
                </a:solidFill>
                <a:latin typeface="Codec Pro"/>
              </a:rPr>
              <a:t>teste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42380" y="794334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-1314960" y="-214909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9013" y="2898545"/>
            <a:ext cx="16357027" cy="11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332</Words>
  <Application>Microsoft Office PowerPoint</Application>
  <PresentationFormat>Personalizar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Open Sauce</vt:lpstr>
      <vt:lpstr>Codec Pro ExtraBold</vt:lpstr>
      <vt:lpstr>Open Sans Bold</vt:lpstr>
      <vt:lpstr>Codec Pro</vt:lpstr>
      <vt:lpstr>Calibri</vt:lpstr>
      <vt:lpstr>Arial</vt:lpstr>
      <vt:lpstr>Open Sans</vt:lpstr>
      <vt:lpstr>Montserrat Light Bold</vt:lpstr>
      <vt:lpstr>Codec Pro Bold</vt:lpstr>
      <vt:lpstr>Open Sauce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Cópia de Green minimalist professional Business Proposal Presentation</dc:title>
  <cp:lastModifiedBy>Matheus Toledo</cp:lastModifiedBy>
  <cp:revision>2</cp:revision>
  <dcterms:created xsi:type="dcterms:W3CDTF">2006-08-16T00:00:00Z</dcterms:created>
  <dcterms:modified xsi:type="dcterms:W3CDTF">2024-11-18T20:30:21Z</dcterms:modified>
  <dc:identifier>DAGW22ykhHo</dc:identifier>
</cp:coreProperties>
</file>